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3" r:id="rId7"/>
    <p:sldId id="283" r:id="rId8"/>
    <p:sldId id="284" r:id="rId9"/>
    <p:sldId id="261" r:id="rId10"/>
    <p:sldId id="271" r:id="rId11"/>
    <p:sldId id="265" r:id="rId12"/>
    <p:sldId id="266" r:id="rId13"/>
    <p:sldId id="267" r:id="rId14"/>
    <p:sldId id="268" r:id="rId15"/>
    <p:sldId id="270" r:id="rId16"/>
    <p:sldId id="269" r:id="rId17"/>
    <p:sldId id="272" r:id="rId18"/>
    <p:sldId id="273" r:id="rId19"/>
    <p:sldId id="278" r:id="rId20"/>
    <p:sldId id="282" r:id="rId21"/>
    <p:sldId id="280" r:id="rId22"/>
    <p:sldId id="274" r:id="rId23"/>
    <p:sldId id="276" r:id="rId24"/>
    <p:sldId id="275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52" d="100"/>
          <a:sy n="52" d="100"/>
        </p:scale>
        <p:origin x="-121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3CC03-2EBB-4114-9113-1B557AC873B7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56233-9047-44F2-8DF6-4F82BF4E4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56233-9047-44F2-8DF6-4F82BF4E4C8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56233-9047-44F2-8DF6-4F82BF4E4C8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56233-9047-44F2-8DF6-4F82BF4E4C8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  <a:alpha val="97000"/>
              </a:scheme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304800"/>
            <a:ext cx="8529710" cy="62484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447800" y="685800"/>
            <a:ext cx="6324600" cy="1447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7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610600" cy="4419600"/>
          </a:xfr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</p:spPr>
        <p:txBody>
          <a:bodyPr anchor="ctr"/>
          <a:lstStyle/>
          <a:p>
            <a:pPr>
              <a:buFont typeface="Wingdings" pitchFamily="2" charset="2"/>
              <a:buChar char="v"/>
            </a:pP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  <a:gradFill>
            <a:gsLst>
              <a:gs pos="0">
                <a:schemeClr val="accent2">
                  <a:lumMod val="20000"/>
                  <a:lumOff val="80000"/>
                  <a:alpha val="97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5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28956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76400"/>
            <a:ext cx="25146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799" y="1676400"/>
            <a:ext cx="2362201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399" y="3777469"/>
            <a:ext cx="3700975" cy="2775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733800"/>
            <a:ext cx="4343400" cy="2819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73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7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6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8229600" cy="4648199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1752600"/>
            <a:ext cx="8382000" cy="48006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7300" dirty="0" err="1" smtClean="0"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7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1828800"/>
            <a:ext cx="8382000" cy="46482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7300" dirty="0" err="1" smtClean="0"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7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8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1828800"/>
            <a:ext cx="8382000" cy="45720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06362"/>
            <a:ext cx="8686800" cy="1417638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7300" dirty="0" err="1" smtClean="0"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sz="7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828800"/>
            <a:ext cx="8534400" cy="47244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7300" dirty="0" err="1" smtClean="0">
                <a:latin typeface="NikoshBAN" pitchFamily="2" charset="0"/>
                <a:cs typeface="NikoshBAN" pitchFamily="2" charset="0"/>
              </a:rPr>
              <a:t>মেশ</a:t>
            </a:r>
            <a:r>
              <a:rPr lang="en-US" sz="7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399" cy="1143000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Content Placeholder 13" descr="4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486400" y="1676400"/>
            <a:ext cx="3276600" cy="1392702"/>
          </a:xfr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304800" y="2057400"/>
            <a:ext cx="4800600" cy="523220"/>
            <a:chOff x="304800" y="2133600"/>
            <a:chExt cx="4419600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304800" y="2133600"/>
              <a:ext cx="3581400" cy="523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ক-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টপোলজির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886200" y="2209800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276600"/>
            <a:ext cx="32766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381000" y="3733800"/>
            <a:ext cx="4800600" cy="523220"/>
            <a:chOff x="304800" y="2133600"/>
            <a:chExt cx="4419600" cy="523220"/>
          </a:xfrm>
        </p:grpSpPr>
        <p:sp>
          <p:nvSpPr>
            <p:cNvPr id="22" name="TextBox 21"/>
            <p:cNvSpPr txBox="1"/>
            <p:nvPr/>
          </p:nvSpPr>
          <p:spPr>
            <a:xfrm>
              <a:off x="304800" y="2133600"/>
              <a:ext cx="3581400" cy="523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খ-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টপোলজির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3886200" y="2209800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 descr="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5162550"/>
            <a:ext cx="3276600" cy="139065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5" name="Group 24"/>
          <p:cNvGrpSpPr/>
          <p:nvPr/>
        </p:nvGrpSpPr>
        <p:grpSpPr>
          <a:xfrm>
            <a:off x="533400" y="5496580"/>
            <a:ext cx="4800600" cy="523220"/>
            <a:chOff x="304800" y="2133600"/>
            <a:chExt cx="4419600" cy="523220"/>
          </a:xfrm>
        </p:grpSpPr>
        <p:sp>
          <p:nvSpPr>
            <p:cNvPr id="26" name="TextBox 25"/>
            <p:cNvSpPr txBox="1"/>
            <p:nvPr/>
          </p:nvSpPr>
          <p:spPr>
            <a:xfrm>
              <a:off x="304800" y="2133600"/>
              <a:ext cx="3581400" cy="523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গ-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টপোলজির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3886200" y="2209800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1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029200" y="1752600"/>
            <a:ext cx="3733800" cy="23622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304800" y="2448580"/>
            <a:ext cx="4419600" cy="523220"/>
            <a:chOff x="304800" y="2133600"/>
            <a:chExt cx="4419600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2133600"/>
              <a:ext cx="3581400" cy="523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ঘ-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টপোলজির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886200" y="2209800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" y="5105400"/>
            <a:ext cx="4419600" cy="523220"/>
            <a:chOff x="304800" y="2133600"/>
            <a:chExt cx="4419600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304800" y="2133600"/>
              <a:ext cx="3581400" cy="523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ঙ-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টপোলজির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886200" y="2209800"/>
              <a:ext cx="8382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419600"/>
            <a:ext cx="3810000" cy="21336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114675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1015" y="152401"/>
            <a:ext cx="8780585" cy="1371600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8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HSTTI-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33950" y="1973262"/>
            <a:ext cx="3749675" cy="4351338"/>
          </a:xfrm>
          <a:ln w="76200"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1981200"/>
            <a:ext cx="4267200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বর্ণমালা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নিকেকন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পার্বতীপুর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419600"/>
            <a:ext cx="4267200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বিষয়-তথ্য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অধ্যায়-দ্বিতীয়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তারিখ-০2.10.১7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সময়-৫০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-bus-topolog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248399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-topology-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3400"/>
            <a:ext cx="8153400" cy="57912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  <a:solidFill>
            <a:srgbClr val="92D050"/>
          </a:solidFill>
          <a:ln w="76200"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96962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US" sz="9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969412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 anchor="b"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endParaRPr lang="en-US" sz="6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6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কী?</a:t>
            </a:r>
            <a:endParaRPr lang="en-US" sz="6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5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5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5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5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5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sz="5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5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5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10600" cy="4953000"/>
          </a:xfr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সুবিধা-অসুবিধা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42912"/>
            <a:ext cx="8382000" cy="5957888"/>
          </a:xfrm>
          <a:prstGeom prst="hexagon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762000"/>
            <a:ext cx="411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if 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369105" cy="61722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948" y="274638"/>
            <a:ext cx="8718452" cy="1143000"/>
          </a:xfr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686800" cy="4953000"/>
          </a:xfrm>
          <a:solidFill>
            <a:srgbClr val="92D050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t">
            <a:normAutofit lnSpcReduction="10000"/>
          </a:bodyPr>
          <a:lstStyle/>
          <a:p>
            <a:pPr algn="ctr"/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6600" dirty="0" err="1" smtClean="0">
                <a:ln w="38100">
                  <a:solidFill>
                    <a:schemeClr val="tx1"/>
                  </a:solidFill>
                </a:ln>
                <a:solidFill>
                  <a:srgbClr val="2E931D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n w="38100">
                <a:solidFill>
                  <a:schemeClr val="tx1"/>
                </a:solidFill>
              </a:ln>
              <a:solidFill>
                <a:srgbClr val="2E931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572000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সুবিধা-অসুবিধা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shTop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106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458200" cy="62484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8458200" cy="61722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8839200" cy="6476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ব্যবস্থাপনাকে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386</TotalTime>
  <Words>178</Words>
  <Application>Microsoft Office PowerPoint</Application>
  <PresentationFormat>On-screen Show (4:3)</PresentationFormat>
  <Paragraphs>48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Equity</vt:lpstr>
      <vt:lpstr>Packager Shell Object</vt:lpstr>
      <vt:lpstr>Slide 1</vt:lpstr>
      <vt:lpstr>পরিচিতি</vt:lpstr>
      <vt:lpstr>Slide 3</vt:lpstr>
      <vt:lpstr>শিরোনাম</vt:lpstr>
      <vt:lpstr>শিখনফল</vt:lpstr>
      <vt:lpstr>Slide 6</vt:lpstr>
      <vt:lpstr>Slide 7</vt:lpstr>
      <vt:lpstr>Slide 8</vt:lpstr>
      <vt:lpstr>Slide 9</vt:lpstr>
      <vt:lpstr>একক কাজ</vt:lpstr>
      <vt:lpstr>কম্পিউটার টপোলজির প্রকারভেদ</vt:lpstr>
      <vt:lpstr>বাস টপোলজি</vt:lpstr>
      <vt:lpstr>রিং টপোলজি</vt:lpstr>
      <vt:lpstr>স্টার টপোলজি</vt:lpstr>
      <vt:lpstr>ট্রি টপোলজি</vt:lpstr>
      <vt:lpstr>মেশ টপোলজি</vt:lpstr>
      <vt:lpstr>জোড়ায় কাজ</vt:lpstr>
      <vt:lpstr>জোড়ায় কাজ</vt:lpstr>
      <vt:lpstr>Slide 19</vt:lpstr>
      <vt:lpstr>Slide 20</vt:lpstr>
      <vt:lpstr>Slide 21</vt:lpstr>
      <vt:lpstr>দলগত কাজ</vt:lpstr>
      <vt:lpstr>মূল্যায়ন</vt:lpstr>
      <vt:lpstr>বাড়ীর কাজ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Active</dc:creator>
  <cp:lastModifiedBy>Active</cp:lastModifiedBy>
  <cp:revision>57</cp:revision>
  <dcterms:created xsi:type="dcterms:W3CDTF">2006-08-16T00:00:00Z</dcterms:created>
  <dcterms:modified xsi:type="dcterms:W3CDTF">2017-10-25T03:27:47Z</dcterms:modified>
</cp:coreProperties>
</file>